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7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03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9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33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38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40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4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44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4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48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0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1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3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48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5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7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58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1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3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4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5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7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68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70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72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73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74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76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1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2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6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7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89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1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3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5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6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8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4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99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0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1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2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3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5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6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7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09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1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13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15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17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19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20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24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28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30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32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34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7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36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38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40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43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46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6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7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7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58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0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0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2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5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6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7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8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69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74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78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8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22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83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86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88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89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0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2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3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7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rame198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41248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